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24384000" cy="13716000"/>
  <p:notesSz cx="6858000" cy="9144000"/>
  <p:embeddedFontLst>
    <p:embeddedFont>
      <p:font typeface="Open Sans SemiBold" panose="020B0604020202020204" charset="0"/>
      <p:regular r:id="rId33"/>
      <p:bold r:id="rId34"/>
      <p:italic r:id="rId35"/>
      <p:boldItalic r:id="rId36"/>
    </p:embeddedFont>
    <p:embeddedFont>
      <p:font typeface="Open Sans" panose="020B0604020202020204" charset="0"/>
      <p:regular r:id="rId37"/>
      <p:bold r:id="rId38"/>
      <p:italic r:id="rId39"/>
      <p:boldItalic r:id="rId40"/>
    </p:embeddedFont>
    <p:embeddedFont>
      <p:font typeface="Gill Sans" panose="020B0604020202020204" charset="0"/>
      <p:regular r:id="rId41"/>
      <p:bold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Open Sans Light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1" roundtripDataSignature="AMtx7mh9LlakmWtqqy9LVTXxpLn9+Xf9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2.xml"/><Relationship Id="rId61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c5d440a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fc5d440a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fc5d440a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fc5d440a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fc5d440ac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fc5d440ac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fc5d440a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fc5d440a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fc5d440ac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fc5d440ac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fc5d440a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fc5d440a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fc5d440ac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fc5d440ac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fc5d440ac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fc5d440ac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fc5d440ac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fc5d440ac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fc5d440ac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fc5d440ac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fc5d440a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fc5d440a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fc5d440a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fc5d440a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fc5d440a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fc5d440ac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fc5d440ac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fc5d440ac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fc5d440a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fc5d440a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fc5d440ac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fc5d440ac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fc5d440ac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fc5d440ac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fc5d440a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fc5d440a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1" name="Google Shape;3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fc5d440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fc5d440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fc5d440a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fc5d440a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fc5d440a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fc5d440a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fc5d440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fc5d440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7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2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body" idx="1"/>
          </p:nvPr>
        </p:nvSpPr>
        <p:spPr>
          <a:xfrm rot="5400000">
            <a:off x="7666038" y="-3246437"/>
            <a:ext cx="9051925" cy="21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3"/>
          <p:cNvSpPr txBox="1">
            <a:spLocks noGrp="1"/>
          </p:cNvSpPr>
          <p:nvPr>
            <p:ph type="title"/>
          </p:nvPr>
        </p:nvSpPr>
        <p:spPr>
          <a:xfrm rot="5400000">
            <a:off x="14570075" y="3657600"/>
            <a:ext cx="1170305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body" idx="1"/>
          </p:nvPr>
        </p:nvSpPr>
        <p:spPr>
          <a:xfrm rot="5400000">
            <a:off x="3521075" y="-1752600"/>
            <a:ext cx="11703050" cy="1630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4"/>
          <p:cNvSpPr txBox="1"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44"/>
          <p:cNvSpPr txBox="1"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5"/>
          <p:cNvSpPr txBox="1"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45"/>
          <p:cNvSpPr txBox="1"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body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47"/>
          <p:cNvSpPr txBox="1">
            <a:spLocks noGrp="1"/>
          </p:cNvSpPr>
          <p:nvPr>
            <p:ph type="body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body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47"/>
          <p:cNvSpPr txBox="1">
            <a:spLocks noGrp="1"/>
          </p:cNvSpPr>
          <p:nvPr>
            <p:ph type="body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0"/>
          <p:cNvSpPr txBox="1"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body"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1"/>
          <p:cNvSpPr txBox="1"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51"/>
          <p:cNvSpPr>
            <a:spLocks noGrp="1"/>
          </p:cNvSpPr>
          <p:nvPr>
            <p:ph type="pic" idx="2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1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2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body" idx="1"/>
          </p:nvPr>
        </p:nvSpPr>
        <p:spPr>
          <a:xfrm rot="5400000">
            <a:off x="7666038" y="-3246437"/>
            <a:ext cx="9051925" cy="21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>
            <a:spLocks noGrp="1"/>
          </p:cNvSpPr>
          <p:nvPr>
            <p:ph type="title"/>
          </p:nvPr>
        </p:nvSpPr>
        <p:spPr>
          <a:xfrm rot="5400000">
            <a:off x="14570075" y="3657600"/>
            <a:ext cx="1170305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body" idx="1"/>
          </p:nvPr>
        </p:nvSpPr>
        <p:spPr>
          <a:xfrm rot="5400000">
            <a:off x="3521075" y="-1752600"/>
            <a:ext cx="11703050" cy="1630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31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4"/>
          <p:cNvSpPr txBox="1"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54"/>
          <p:cNvSpPr txBox="1"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5"/>
          <p:cNvSpPr txBox="1"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7" name="Google Shape;97;p55"/>
          <p:cNvSpPr txBox="1"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6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1" name="Google Shape;101;p56"/>
          <p:cNvSpPr txBox="1">
            <a:spLocks noGrp="1"/>
          </p:cNvSpPr>
          <p:nvPr>
            <p:ph type="body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7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4" name="Google Shape;104;p57"/>
          <p:cNvSpPr txBox="1"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5" name="Google Shape;105;p57"/>
          <p:cNvSpPr txBox="1">
            <a:spLocks noGrp="1"/>
          </p:cNvSpPr>
          <p:nvPr>
            <p:ph type="body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6" name="Google Shape;106;p57"/>
          <p:cNvSpPr txBox="1">
            <a:spLocks noGrp="1"/>
          </p:cNvSpPr>
          <p:nvPr>
            <p:ph type="body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57"/>
          <p:cNvSpPr txBox="1">
            <a:spLocks noGrp="1"/>
          </p:cNvSpPr>
          <p:nvPr>
            <p:ph type="body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8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0"/>
          <p:cNvSpPr txBox="1"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" name="Google Shape;113;p60"/>
          <p:cNvSpPr txBox="1">
            <a:spLocks noGrp="1"/>
          </p:cNvSpPr>
          <p:nvPr>
            <p:ph type="body"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" name="Google Shape;114;p60"/>
          <p:cNvSpPr txBox="1">
            <a:spLocks noGrp="1"/>
          </p:cNvSpPr>
          <p:nvPr>
            <p:ph type="body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1"/>
          <p:cNvSpPr txBox="1"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" name="Google Shape;117;p61"/>
          <p:cNvSpPr>
            <a:spLocks noGrp="1"/>
          </p:cNvSpPr>
          <p:nvPr>
            <p:ph type="pic" idx="2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61"/>
          <p:cNvSpPr txBox="1">
            <a:spLocks noGrp="1"/>
          </p:cNvSpPr>
          <p:nvPr>
            <p:ph type="body" idx="1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2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1" name="Google Shape;121;p62"/>
          <p:cNvSpPr txBox="1">
            <a:spLocks noGrp="1"/>
          </p:cNvSpPr>
          <p:nvPr>
            <p:ph type="body" idx="1"/>
          </p:nvPr>
        </p:nvSpPr>
        <p:spPr>
          <a:xfrm rot="5400000">
            <a:off x="7666038" y="-3246437"/>
            <a:ext cx="9051925" cy="21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3"/>
          <p:cNvSpPr txBox="1">
            <a:spLocks noGrp="1"/>
          </p:cNvSpPr>
          <p:nvPr>
            <p:ph type="title"/>
          </p:nvPr>
        </p:nvSpPr>
        <p:spPr>
          <a:xfrm rot="5400000">
            <a:off x="14570075" y="3657600"/>
            <a:ext cx="1170305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4" name="Google Shape;124;p63"/>
          <p:cNvSpPr txBox="1">
            <a:spLocks noGrp="1"/>
          </p:cNvSpPr>
          <p:nvPr>
            <p:ph type="body" idx="1"/>
          </p:nvPr>
        </p:nvSpPr>
        <p:spPr>
          <a:xfrm rot="5400000">
            <a:off x="3521075" y="-1752600"/>
            <a:ext cx="11703050" cy="1630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body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body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body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body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 txBox="1"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body"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body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1"/>
          <p:cNvSpPr>
            <a:spLocks noGrp="1"/>
          </p:cNvSpPr>
          <p:nvPr>
            <p:ph type="pic" idx="2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/>
          <p:nvPr/>
        </p:nvSpPr>
        <p:spPr>
          <a:xfrm>
            <a:off x="-114300" y="-88900"/>
            <a:ext cx="24612599" cy="1384299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28"/>
          <p:cNvSpPr/>
          <p:nvPr/>
        </p:nvSpPr>
        <p:spPr>
          <a:xfrm>
            <a:off x="-114300" y="-114300"/>
            <a:ext cx="24612599" cy="13893800"/>
          </a:xfrm>
          <a:prstGeom prst="rect">
            <a:avLst/>
          </a:prstGeom>
          <a:solidFill>
            <a:srgbClr val="6878A3">
              <a:alpha val="9411"/>
            </a:srgbClr>
          </a:solidFill>
          <a:ln w="25400" cap="flat" cmpd="sng">
            <a:solidFill>
              <a:srgbClr val="E6E6E6">
                <a:alpha val="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0"/>
          <p:cNvSpPr/>
          <p:nvPr/>
        </p:nvSpPr>
        <p:spPr>
          <a:xfrm>
            <a:off x="-114300" y="-88900"/>
            <a:ext cx="24612599" cy="1384299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" name="Google Shape;83;p30"/>
          <p:cNvSpPr/>
          <p:nvPr/>
        </p:nvSpPr>
        <p:spPr>
          <a:xfrm>
            <a:off x="-114300" y="-114300"/>
            <a:ext cx="24612599" cy="12039599"/>
          </a:xfrm>
          <a:prstGeom prst="rect">
            <a:avLst/>
          </a:prstGeom>
          <a:solidFill>
            <a:srgbClr val="6878A3">
              <a:alpha val="9411"/>
            </a:srgbClr>
          </a:solidFill>
          <a:ln w="25400" cap="flat" cmpd="sng">
            <a:solidFill>
              <a:srgbClr val="E6E6E6">
                <a:alpha val="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4" name="Google Shape;84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110700" y="889000"/>
            <a:ext cx="766763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0"/>
          <p:cNvSpPr/>
          <p:nvPr/>
        </p:nvSpPr>
        <p:spPr>
          <a:xfrm>
            <a:off x="22148800" y="12534900"/>
            <a:ext cx="711200" cy="711200"/>
          </a:xfrm>
          <a:prstGeom prst="roundRect">
            <a:avLst>
              <a:gd name="adj" fmla="val 11671"/>
            </a:avLst>
          </a:prstGeom>
          <a:noFill/>
          <a:ln w="12700" cap="flat" cmpd="sng">
            <a:solidFill>
              <a:srgbClr val="B3B3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30"/>
          <p:cNvSpPr/>
          <p:nvPr/>
        </p:nvSpPr>
        <p:spPr>
          <a:xfrm>
            <a:off x="1473200" y="12623800"/>
            <a:ext cx="3670300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>
                <a:solidFill>
                  <a:srgbClr val="9A9A9A"/>
                </a:solidFill>
                <a:latin typeface="Open Sans"/>
                <a:ea typeface="Open Sans"/>
                <a:cs typeface="Open Sans"/>
                <a:sym typeface="Open Sans"/>
              </a:rPr>
              <a:t>Presentation</a:t>
            </a:r>
            <a:r>
              <a:rPr lang="es-ES" sz="2000" b="0" i="0" u="none" strike="noStrike" cap="none">
                <a:solidFill>
                  <a:srgbClr val="9A9A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name goes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0"/>
          <p:cNvSpPr/>
          <p:nvPr/>
        </p:nvSpPr>
        <p:spPr>
          <a:xfrm rot="10800000" flipH="1">
            <a:off x="609600" y="952500"/>
            <a:ext cx="406400" cy="406400"/>
          </a:xfrm>
          <a:prstGeom prst="roundRect">
            <a:avLst>
              <a:gd name="adj" fmla="val 21676"/>
            </a:avLst>
          </a:prstGeom>
          <a:noFill/>
          <a:ln w="25400" cap="flat" cmpd="sng">
            <a:solidFill>
              <a:srgbClr val="FFFFFF">
                <a:alpha val="6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" name="Google Shape;88;p30"/>
          <p:cNvSpPr/>
          <p:nvPr/>
        </p:nvSpPr>
        <p:spPr>
          <a:xfrm rot="5400000">
            <a:off x="726281" y="1091407"/>
            <a:ext cx="180975" cy="125412"/>
          </a:xfrm>
          <a:prstGeom prst="triangle">
            <a:avLst>
              <a:gd name="adj" fmla="val 50000"/>
            </a:avLst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fvgKXJ3znb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xd.adobe.com/view/f2efa8cd-c05a-423d-7bb3-e375056398a4-84d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ocs.google.com/spreadsheets/d/1i24ATbax3fG9au8EvHgb65kmYAeNrjsF/edit#gid=195393915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8rbstudio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github.com/8rb/Interlab-Landing-Page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" descr="X-keynote_dark.ppt_media/preview-2.mo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/>
          <p:nvPr/>
        </p:nvSpPr>
        <p:spPr>
          <a:xfrm>
            <a:off x="-114300" y="-88900"/>
            <a:ext cx="24612599" cy="1384299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1" name="Google Shape;13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6100" y="5008563"/>
            <a:ext cx="2984500" cy="3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fc5d440ac_1_10"/>
          <p:cNvSpPr txBox="1"/>
          <p:nvPr/>
        </p:nvSpPr>
        <p:spPr>
          <a:xfrm>
            <a:off x="13894675" y="6273138"/>
            <a:ext cx="7188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 err="1" smtClean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Container</a:t>
            </a:r>
            <a:r>
              <a:rPr lang="es-ES" sz="4800" b="1" dirty="0" smtClean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ES" sz="4800" b="1" dirty="0" err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Diagram</a:t>
            </a:r>
            <a:endParaRPr sz="4800" b="1" dirty="0">
              <a:solidFill>
                <a:srgbClr val="65A0E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ES" sz="4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</a:t>
            </a:r>
            <a:r>
              <a:rPr lang="es-ES" sz="4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ES" sz="4800" dirty="0" err="1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Student</a:t>
            </a:r>
            <a:r>
              <a:rPr lang="es-ES" sz="4800" b="1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s-ES" sz="4800" b="1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62" y="967921"/>
            <a:ext cx="9644538" cy="106104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fc5d440ac_1_18"/>
          <p:cNvSpPr txBox="1"/>
          <p:nvPr/>
        </p:nvSpPr>
        <p:spPr>
          <a:xfrm>
            <a:off x="14329350" y="5704450"/>
            <a:ext cx="9129000" cy="27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 err="1" smtClean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Container</a:t>
            </a:r>
            <a:r>
              <a:rPr lang="es-ES" sz="4800" b="1" dirty="0" smtClean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ES" sz="4800" b="1" dirty="0" err="1" smtClean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Diagram</a:t>
            </a:r>
            <a:endParaRPr sz="4800" b="1" dirty="0">
              <a:solidFill>
                <a:srgbClr val="65A0E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User</a:t>
            </a:r>
            <a:r>
              <a:rPr lang="es-ES" sz="4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Company</a:t>
            </a:r>
            <a:r>
              <a:rPr lang="es-ES" sz="4800" b="1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s-ES" sz="4800" b="1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38" y="752937"/>
            <a:ext cx="9401807" cy="105192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c5d440ac_1_25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 dirty="0" err="1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</a:t>
            </a: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s-ES" sz="6400" dirty="0" err="1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Flow</a:t>
            </a: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s-ES" sz="6400" dirty="0" err="1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Diagram</a:t>
            </a: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dirty="0"/>
          </a:p>
        </p:txBody>
      </p:sp>
      <p:pic>
        <p:nvPicPr>
          <p:cNvPr id="5" name="Imagen 4" descr="E:\Descargas\UserFlows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7" y="2198077"/>
            <a:ext cx="23294242" cy="9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0;g7fc5d440ac_1_18"/>
          <p:cNvSpPr txBox="1"/>
          <p:nvPr/>
        </p:nvSpPr>
        <p:spPr>
          <a:xfrm>
            <a:off x="550497" y="11799277"/>
            <a:ext cx="18200076" cy="27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Link: </a:t>
            </a:r>
            <a:r>
              <a:rPr lang="es-ES" sz="32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https</a:t>
            </a:r>
            <a:r>
              <a:rPr lang="es-E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://drive.google.com/open?id=1RtWD6zgVuG0DxBpvG_1wT7vTNGPHk6t7</a:t>
            </a:r>
            <a:r>
              <a:rPr lang="es-ES" sz="4800" b="1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s-ES" sz="4800" b="1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fc5d440ac_1_31"/>
          <p:cNvSpPr txBox="1">
            <a:spLocks noGrp="1"/>
          </p:cNvSpPr>
          <p:nvPr>
            <p:ph type="title"/>
          </p:nvPr>
        </p:nvSpPr>
        <p:spPr>
          <a:xfrm>
            <a:off x="1219200" y="530400"/>
            <a:ext cx="219456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Wireframes</a:t>
            </a:r>
            <a:endParaRPr sz="6400">
              <a:solidFill>
                <a:srgbClr val="89D9C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Login</a:t>
            </a:r>
            <a:endParaRPr sz="6400">
              <a:solidFill>
                <a:srgbClr val="4A86E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83" name="Google Shape;283;g7fc5d440ac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725" y="3042775"/>
            <a:ext cx="14354549" cy="802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fc5d440ac_1_38"/>
          <p:cNvSpPr txBox="1"/>
          <p:nvPr/>
        </p:nvSpPr>
        <p:spPr>
          <a:xfrm>
            <a:off x="9823200" y="945475"/>
            <a:ext cx="473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Inicio Light</a:t>
            </a:r>
            <a:endParaRPr/>
          </a:p>
        </p:txBody>
      </p:sp>
      <p:pic>
        <p:nvPicPr>
          <p:cNvPr id="289" name="Google Shape;289;g7fc5d440ac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936" y="2698211"/>
            <a:ext cx="14828126" cy="8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fc5d440ac_1_46"/>
          <p:cNvSpPr txBox="1"/>
          <p:nvPr/>
        </p:nvSpPr>
        <p:spPr>
          <a:xfrm>
            <a:off x="9823200" y="549275"/>
            <a:ext cx="473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Inicio Dark</a:t>
            </a:r>
            <a:endParaRPr/>
          </a:p>
        </p:txBody>
      </p:sp>
      <p:pic>
        <p:nvPicPr>
          <p:cNvPr id="295" name="Google Shape;295;g7fc5d440ac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788" y="2302075"/>
            <a:ext cx="17408425" cy="97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fc5d440ac_1_55"/>
          <p:cNvSpPr txBox="1"/>
          <p:nvPr/>
        </p:nvSpPr>
        <p:spPr>
          <a:xfrm>
            <a:off x="7006050" y="664325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Crear oferta Light</a:t>
            </a:r>
            <a:endParaRPr/>
          </a:p>
        </p:txBody>
      </p:sp>
      <p:pic>
        <p:nvPicPr>
          <p:cNvPr id="301" name="Google Shape;301;g7fc5d440ac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437" y="2292463"/>
            <a:ext cx="16199124" cy="91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fc5d440ac_1_66"/>
          <p:cNvSpPr txBox="1"/>
          <p:nvPr/>
        </p:nvSpPr>
        <p:spPr>
          <a:xfrm>
            <a:off x="7006050" y="607725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Crear oferta Dark</a:t>
            </a:r>
            <a:endParaRPr/>
          </a:p>
        </p:txBody>
      </p:sp>
      <p:pic>
        <p:nvPicPr>
          <p:cNvPr id="307" name="Google Shape;307;g7fc5d440ac_1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250" y="2174100"/>
            <a:ext cx="16691499" cy="9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fc5d440ac_1_76"/>
          <p:cNvSpPr txBox="1"/>
          <p:nvPr/>
        </p:nvSpPr>
        <p:spPr>
          <a:xfrm>
            <a:off x="7006050" y="7586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DashBoard Empresa Light</a:t>
            </a:r>
            <a:endParaRPr/>
          </a:p>
        </p:txBody>
      </p:sp>
      <p:pic>
        <p:nvPicPr>
          <p:cNvPr id="313" name="Google Shape;313;g7fc5d440ac_1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563" y="2491462"/>
            <a:ext cx="15578874" cy="87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fc5d440ac_1_84"/>
          <p:cNvSpPr txBox="1"/>
          <p:nvPr/>
        </p:nvSpPr>
        <p:spPr>
          <a:xfrm>
            <a:off x="7006050" y="966175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DashBoard Empresa Dark</a:t>
            </a:r>
            <a:endParaRPr/>
          </a:p>
        </p:txBody>
      </p:sp>
      <p:pic>
        <p:nvPicPr>
          <p:cNvPr id="319" name="Google Shape;319;g7fc5d440ac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575" y="2520775"/>
            <a:ext cx="15578850" cy="867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"/>
          <p:cNvGrpSpPr/>
          <p:nvPr/>
        </p:nvGrpSpPr>
        <p:grpSpPr>
          <a:xfrm>
            <a:off x="4716000" y="3486151"/>
            <a:ext cx="15046350" cy="6743699"/>
            <a:chOff x="5222850" y="3486151"/>
            <a:chExt cx="15046350" cy="6743699"/>
          </a:xfrm>
        </p:grpSpPr>
        <p:pic>
          <p:nvPicPr>
            <p:cNvPr id="137" name="Google Shape;137;p2"/>
            <p:cNvPicPr preferRelativeResize="0"/>
            <p:nvPr/>
          </p:nvPicPr>
          <p:blipFill rotWithShape="1">
            <a:blip r:embed="rId3">
              <a:alphaModFix/>
            </a:blip>
            <a:srcRect l="11500" r="-11500"/>
            <a:stretch/>
          </p:blipFill>
          <p:spPr>
            <a:xfrm>
              <a:off x="5222850" y="4990697"/>
              <a:ext cx="3009900" cy="37346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" name="Google Shape;138;p2"/>
            <p:cNvGrpSpPr/>
            <p:nvPr/>
          </p:nvGrpSpPr>
          <p:grpSpPr>
            <a:xfrm>
              <a:off x="9648825" y="3486151"/>
              <a:ext cx="10620375" cy="6743699"/>
              <a:chOff x="9017000" y="4038601"/>
              <a:chExt cx="10620375" cy="6743699"/>
            </a:xfrm>
          </p:grpSpPr>
          <p:sp>
            <p:nvSpPr>
              <p:cNvPr id="139" name="Google Shape;139;p2"/>
              <p:cNvSpPr/>
              <p:nvPr/>
            </p:nvSpPr>
            <p:spPr>
              <a:xfrm>
                <a:off x="9020175" y="4038601"/>
                <a:ext cx="10617200" cy="1893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r>
                  <a:rPr lang="es-ES" sz="9600" b="0" i="0" u="none" strike="noStrike" cap="none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Interlab</a:t>
                </a:r>
                <a:endParaRPr sz="9600" b="0" i="0" u="none" strike="noStrike" cap="none">
                  <a:solidFill>
                    <a:srgbClr val="CDCDCD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9017000" y="7428802"/>
                <a:ext cx="10617200" cy="1930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800"/>
                  <a:buFont typeface="Arial"/>
                  <a:buNone/>
                </a:pPr>
                <a:r>
                  <a:rPr lang="es-ES" sz="4800" b="0" i="1" u="sng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Curso:</a:t>
                </a:r>
                <a:r>
                  <a:rPr lang="es-ES" sz="4800" b="0" i="0" u="sng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0" u="none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Aplicaciones Web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Carrera:</a:t>
                </a:r>
                <a:r>
                  <a:rPr lang="es-ES" sz="4200" b="0" i="0" u="none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Ingeniería de Software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Profesor:</a:t>
                </a:r>
                <a:r>
                  <a:rPr lang="es-ES" sz="4200" b="0" i="1" u="none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r>
                  <a:rPr lang="es-ES" sz="4200" b="0" i="0" u="none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Ángel Augusto Velásquez Nuñez</a:t>
                </a:r>
                <a:endParaRPr sz="4200" b="0" i="0" u="none" strike="noStrike" cap="none">
                  <a:solidFill>
                    <a:srgbClr val="CDCDCD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Sección:</a:t>
                </a:r>
                <a:r>
                  <a:rPr lang="es-ES" sz="4200" b="0" i="1" u="none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SW51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Ciclo:</a:t>
                </a:r>
                <a:r>
                  <a:rPr lang="es-ES" sz="4200" b="0" i="1" u="none" strike="noStrike" cap="none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2020-01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1" name="Google Shape;141;p2"/>
              <p:cNvGrpSpPr/>
              <p:nvPr/>
            </p:nvGrpSpPr>
            <p:grpSpPr>
              <a:xfrm>
                <a:off x="9028113" y="6115870"/>
                <a:ext cx="9817099" cy="4666430"/>
                <a:chOff x="0" y="-719"/>
                <a:chExt cx="6183" cy="2207"/>
              </a:xfrm>
            </p:grpSpPr>
            <p:cxnSp>
              <p:nvCxnSpPr>
                <p:cNvPr id="142" name="Google Shape;142;p2"/>
                <p:cNvCxnSpPr/>
                <p:nvPr/>
              </p:nvCxnSpPr>
              <p:spPr>
                <a:xfrm>
                  <a:off x="2" y="-719"/>
                  <a:ext cx="6181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80808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43" name="Google Shape;143;p2"/>
                <p:cNvCxnSpPr/>
                <p:nvPr/>
              </p:nvCxnSpPr>
              <p:spPr>
                <a:xfrm>
                  <a:off x="0" y="1488"/>
                  <a:ext cx="6181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80808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44" name="Google Shape;144;p2"/>
          <p:cNvSpPr/>
          <p:nvPr/>
        </p:nvSpPr>
        <p:spPr>
          <a:xfrm>
            <a:off x="22263100" y="12630150"/>
            <a:ext cx="461963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88;g7fc5d440ac_2_26">
            <a:extLst>
              <a:ext uri="{FF2B5EF4-FFF2-40B4-BE49-F238E27FC236}">
                <a16:creationId xmlns:a16="http://schemas.microsoft.com/office/drawing/2014/main" id="{631004C3-406A-457F-80BF-5954B1CCA3AE}"/>
              </a:ext>
            </a:extLst>
          </p:cNvPr>
          <p:cNvSpPr txBox="1"/>
          <p:nvPr/>
        </p:nvSpPr>
        <p:spPr>
          <a:xfrm>
            <a:off x="3229100" y="11076382"/>
            <a:ext cx="173739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s-ES" sz="3600" dirty="0">
                <a:solidFill>
                  <a:srgbClr val="FFFFFF"/>
                </a:solidFill>
              </a:rPr>
              <a:t>Link de la exposición TB2: </a:t>
            </a:r>
            <a:r>
              <a:rPr lang="en-US" sz="3600" dirty="0">
                <a:hlinkClick r:id="rId4"/>
              </a:rPr>
              <a:t>https://www.youtube.com/watch?v=fvgKXJ3znbg</a:t>
            </a:r>
            <a:endParaRPr sz="3600" dirty="0">
              <a:solidFill>
                <a:srgbClr val="4A86E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fc5d440ac_2_16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Prototype InterLab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s-ES" sz="480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Wireframes with Interaction</a:t>
            </a:r>
            <a:endParaRPr/>
          </a:p>
        </p:txBody>
      </p:sp>
      <p:sp>
        <p:nvSpPr>
          <p:cNvPr id="325" name="Google Shape;325;g7fc5d440ac_2_16"/>
          <p:cNvSpPr txBox="1"/>
          <p:nvPr/>
        </p:nvSpPr>
        <p:spPr>
          <a:xfrm>
            <a:off x="752050" y="2797550"/>
            <a:ext cx="195678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FFFFFF"/>
                </a:solidFill>
              </a:rPr>
              <a:t>El prototipo de la aplicación se realizó en la herramienta ADOBE XD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326" name="Google Shape;326;g7fc5d440ac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000" y="3890963"/>
            <a:ext cx="12430125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7fc5d440ac_2_16"/>
          <p:cNvSpPr txBox="1"/>
          <p:nvPr/>
        </p:nvSpPr>
        <p:spPr>
          <a:xfrm>
            <a:off x="931100" y="10398850"/>
            <a:ext cx="195678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rgbClr val="FFFFFF"/>
                </a:solidFill>
              </a:rPr>
              <a:t>Link del prototipo: </a:t>
            </a:r>
            <a:r>
              <a:rPr lang="es-ES" sz="3600" u="sng">
                <a:solidFill>
                  <a:schemeClr val="hlink"/>
                </a:solidFill>
                <a:hlinkClick r:id="rId4"/>
              </a:rPr>
              <a:t>https://xd.adobe.com/view/f2efa8cd-c05a-423d-7bb3-e375056398a4-84de/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fc5d440ac_1_92"/>
          <p:cNvSpPr txBox="1">
            <a:spLocks noGrp="1"/>
          </p:cNvSpPr>
          <p:nvPr>
            <p:ph type="title"/>
          </p:nvPr>
        </p:nvSpPr>
        <p:spPr>
          <a:xfrm>
            <a:off x="827325" y="914400"/>
            <a:ext cx="219456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 Backlog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pic>
        <p:nvPicPr>
          <p:cNvPr id="333" name="Google Shape;333;g7fc5d440ac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00" y="3200400"/>
            <a:ext cx="24096799" cy="83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fc5d440ac_2_1"/>
          <p:cNvSpPr txBox="1">
            <a:spLocks noGrp="1"/>
          </p:cNvSpPr>
          <p:nvPr>
            <p:ph type="title"/>
          </p:nvPr>
        </p:nvSpPr>
        <p:spPr>
          <a:xfrm>
            <a:off x="827325" y="914400"/>
            <a:ext cx="219456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 Backlog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pic>
        <p:nvPicPr>
          <p:cNvPr id="339" name="Google Shape;339;g7fc5d440ac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025" y="3130125"/>
            <a:ext cx="24484051" cy="7455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fc5d440ac_2_7"/>
          <p:cNvSpPr txBox="1">
            <a:spLocks noGrp="1"/>
          </p:cNvSpPr>
          <p:nvPr>
            <p:ph type="title"/>
          </p:nvPr>
        </p:nvSpPr>
        <p:spPr>
          <a:xfrm>
            <a:off x="827325" y="914400"/>
            <a:ext cx="219456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 Backlog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pic>
        <p:nvPicPr>
          <p:cNvPr id="345" name="Google Shape;345;g7fc5d440ac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10950"/>
            <a:ext cx="24384000" cy="397687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7fc5d440ac_2_7"/>
          <p:cNvSpPr txBox="1"/>
          <p:nvPr/>
        </p:nvSpPr>
        <p:spPr>
          <a:xfrm>
            <a:off x="429725" y="8809750"/>
            <a:ext cx="230988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FFFFFF"/>
                </a:solidFill>
              </a:rPr>
              <a:t>Link del Product &amp; Sprint Backlog:</a:t>
            </a:r>
            <a:endParaRPr sz="4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u="sng">
                <a:solidFill>
                  <a:schemeClr val="hlink"/>
                </a:solidFill>
                <a:hlinkClick r:id="rId4"/>
              </a:rPr>
              <a:t>https://docs.google.com/spreadsheets/d/1i24ATbax3fG9au8EvHgb65kmYAeNrjsF/edit#gid=1953939152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fc5d440ac_0_80"/>
          <p:cNvSpPr txBox="1">
            <a:spLocks noGrp="1"/>
          </p:cNvSpPr>
          <p:nvPr>
            <p:ph type="title"/>
          </p:nvPr>
        </p:nvSpPr>
        <p:spPr>
          <a:xfrm>
            <a:off x="789575" y="0"/>
            <a:ext cx="219456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Landing Page</a:t>
            </a:r>
            <a:endParaRPr/>
          </a:p>
        </p:txBody>
      </p:sp>
      <p:pic>
        <p:nvPicPr>
          <p:cNvPr id="352" name="Google Shape;352;g7fc5d440ac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638" y="2286000"/>
            <a:ext cx="15583474" cy="87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7fc5d440ac_0_80"/>
          <p:cNvSpPr txBox="1"/>
          <p:nvPr/>
        </p:nvSpPr>
        <p:spPr>
          <a:xfrm>
            <a:off x="10516888" y="11056175"/>
            <a:ext cx="90372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Link: </a:t>
            </a:r>
            <a:r>
              <a:rPr lang="es-ES" sz="3600" u="sng">
                <a:solidFill>
                  <a:schemeClr val="hlink"/>
                </a:solidFill>
                <a:hlinkClick r:id="rId4"/>
              </a:rPr>
              <a:t>https://8rbstudios.com/</a:t>
            </a:r>
            <a:endParaRPr sz="3600"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fc5d440ac_1_98"/>
          <p:cNvSpPr txBox="1">
            <a:spLocks noGrp="1"/>
          </p:cNvSpPr>
          <p:nvPr>
            <p:ph type="title"/>
          </p:nvPr>
        </p:nvSpPr>
        <p:spPr>
          <a:xfrm>
            <a:off x="4550250" y="0"/>
            <a:ext cx="152835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Herramientas que utilizaremos</a:t>
            </a:r>
            <a:endParaRPr/>
          </a:p>
        </p:txBody>
      </p:sp>
      <p:pic>
        <p:nvPicPr>
          <p:cNvPr id="359" name="Google Shape;359;g7fc5d440ac_1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300" y="6503575"/>
            <a:ext cx="7984950" cy="44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7fc5d440ac_1_98"/>
          <p:cNvSpPr txBox="1"/>
          <p:nvPr/>
        </p:nvSpPr>
        <p:spPr>
          <a:xfrm>
            <a:off x="1964575" y="3963600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Editor de Texto</a:t>
            </a:r>
            <a:endParaRPr/>
          </a:p>
        </p:txBody>
      </p:sp>
      <p:sp>
        <p:nvSpPr>
          <p:cNvPr id="361" name="Google Shape;361;g7fc5d440ac_1_98"/>
          <p:cNvSpPr txBox="1"/>
          <p:nvPr/>
        </p:nvSpPr>
        <p:spPr>
          <a:xfrm>
            <a:off x="10278425" y="2577225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CSS</a:t>
            </a:r>
            <a:endParaRPr/>
          </a:p>
        </p:txBody>
      </p:sp>
      <p:pic>
        <p:nvPicPr>
          <p:cNvPr id="362" name="Google Shape;362;g7fc5d440ac_1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9438" y="4346512"/>
            <a:ext cx="3232174" cy="32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7fc5d440ac_1_98"/>
          <p:cNvSpPr txBox="1"/>
          <p:nvPr/>
        </p:nvSpPr>
        <p:spPr>
          <a:xfrm>
            <a:off x="17024325" y="2577225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HTML</a:t>
            </a:r>
            <a:endParaRPr/>
          </a:p>
        </p:txBody>
      </p:sp>
      <p:pic>
        <p:nvPicPr>
          <p:cNvPr id="364" name="Google Shape;364;g7fc5d440ac_1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3550" y="3963612"/>
            <a:ext cx="3232151" cy="34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7fc5d440ac_1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43238" y="9405875"/>
            <a:ext cx="2961825" cy="32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7fc5d440ac_1_98"/>
          <p:cNvSpPr txBox="1"/>
          <p:nvPr/>
        </p:nvSpPr>
        <p:spPr>
          <a:xfrm>
            <a:off x="14112950" y="7942838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7fc5d440ac_1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650" y="5428725"/>
            <a:ext cx="7984950" cy="44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7fc5d440ac_1_108"/>
          <p:cNvSpPr txBox="1"/>
          <p:nvPr/>
        </p:nvSpPr>
        <p:spPr>
          <a:xfrm>
            <a:off x="1619575" y="2867506"/>
            <a:ext cx="79851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entorno de trabajo de logica </a:t>
            </a:r>
            <a:endParaRPr/>
          </a:p>
        </p:txBody>
      </p:sp>
      <p:sp>
        <p:nvSpPr>
          <p:cNvPr id="373" name="Google Shape;373;g7fc5d440ac_1_108"/>
          <p:cNvSpPr txBox="1"/>
          <p:nvPr/>
        </p:nvSpPr>
        <p:spPr>
          <a:xfrm>
            <a:off x="14744575" y="2867506"/>
            <a:ext cx="79851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entorno de trabajo de diseño </a:t>
            </a:r>
            <a:endParaRPr/>
          </a:p>
        </p:txBody>
      </p:sp>
      <p:pic>
        <p:nvPicPr>
          <p:cNvPr id="374" name="Google Shape;374;g7fc5d440ac_1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8825" y="5351512"/>
            <a:ext cx="8300848" cy="46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7fc5d440ac_1_108"/>
          <p:cNvSpPr txBox="1"/>
          <p:nvPr/>
        </p:nvSpPr>
        <p:spPr>
          <a:xfrm>
            <a:off x="14744575" y="10602753"/>
            <a:ext cx="79851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Bootstrap</a:t>
            </a:r>
            <a:endParaRPr/>
          </a:p>
        </p:txBody>
      </p:sp>
      <p:sp>
        <p:nvSpPr>
          <p:cNvPr id="376" name="Google Shape;376;g7fc5d440ac_1_108"/>
          <p:cNvSpPr txBox="1"/>
          <p:nvPr/>
        </p:nvSpPr>
        <p:spPr>
          <a:xfrm>
            <a:off x="1861400" y="10361203"/>
            <a:ext cx="79851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Vue.js</a:t>
            </a:r>
            <a:endParaRPr/>
          </a:p>
        </p:txBody>
      </p:sp>
      <p:sp>
        <p:nvSpPr>
          <p:cNvPr id="377" name="Google Shape;377;g7fc5d440ac_1_108"/>
          <p:cNvSpPr txBox="1">
            <a:spLocks noGrp="1"/>
          </p:cNvSpPr>
          <p:nvPr>
            <p:ph type="title"/>
          </p:nvPr>
        </p:nvSpPr>
        <p:spPr>
          <a:xfrm>
            <a:off x="4550250" y="393875"/>
            <a:ext cx="152835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Herramientas que utilizaremos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fc5d440ac_2_26"/>
          <p:cNvSpPr txBox="1">
            <a:spLocks noGrp="1"/>
          </p:cNvSpPr>
          <p:nvPr>
            <p:ph type="title"/>
          </p:nvPr>
        </p:nvSpPr>
        <p:spPr>
          <a:xfrm>
            <a:off x="5402525" y="501350"/>
            <a:ext cx="129333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Herramientas que utilizaremos</a:t>
            </a:r>
            <a:endParaRPr/>
          </a:p>
        </p:txBody>
      </p:sp>
      <p:sp>
        <p:nvSpPr>
          <p:cNvPr id="383" name="Google Shape;383;g7fc5d440ac_2_26"/>
          <p:cNvSpPr txBox="1"/>
          <p:nvPr/>
        </p:nvSpPr>
        <p:spPr>
          <a:xfrm>
            <a:off x="961850" y="2527200"/>
            <a:ext cx="109278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el control de Versiones:</a:t>
            </a:r>
            <a:endParaRPr/>
          </a:p>
        </p:txBody>
      </p:sp>
      <p:pic>
        <p:nvPicPr>
          <p:cNvPr id="384" name="Google Shape;384;g7fc5d440ac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100" y="3997425"/>
            <a:ext cx="4646425" cy="46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7fc5d440ac_2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350" y="3997425"/>
            <a:ext cx="4646426" cy="46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7fc5d440ac_2_26"/>
          <p:cNvSpPr txBox="1"/>
          <p:nvPr/>
        </p:nvSpPr>
        <p:spPr>
          <a:xfrm>
            <a:off x="2143625" y="9227975"/>
            <a:ext cx="6558600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GitHub</a:t>
            </a:r>
            <a:endParaRPr/>
          </a:p>
        </p:txBody>
      </p:sp>
      <p:sp>
        <p:nvSpPr>
          <p:cNvPr id="387" name="Google Shape;387;g7fc5d440ac_2_26"/>
          <p:cNvSpPr txBox="1"/>
          <p:nvPr/>
        </p:nvSpPr>
        <p:spPr>
          <a:xfrm>
            <a:off x="15061000" y="8935900"/>
            <a:ext cx="65586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 Bash</a:t>
            </a:r>
            <a:endParaRPr/>
          </a:p>
        </p:txBody>
      </p:sp>
      <p:sp>
        <p:nvSpPr>
          <p:cNvPr id="388" name="Google Shape;388;g7fc5d440ac_2_26"/>
          <p:cNvSpPr txBox="1"/>
          <p:nvPr/>
        </p:nvSpPr>
        <p:spPr>
          <a:xfrm>
            <a:off x="2000375" y="10843475"/>
            <a:ext cx="173739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rgbClr val="FFFFFF"/>
                </a:solidFill>
              </a:rPr>
              <a:t>Link del repositorio: </a:t>
            </a:r>
            <a:r>
              <a:rPr lang="es-ES" sz="3600" u="sng" dirty="0">
                <a:solidFill>
                  <a:schemeClr val="hlink"/>
                </a:solidFill>
                <a:hlinkClick r:id="rId5"/>
              </a:rPr>
              <a:t>https://github.com/8rb/Interlab-Landing-Page</a:t>
            </a:r>
            <a:endParaRPr sz="3600" dirty="0">
              <a:solidFill>
                <a:srgbClr val="4A86E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5"/>
          <p:cNvGrpSpPr/>
          <p:nvPr/>
        </p:nvGrpSpPr>
        <p:grpSpPr>
          <a:xfrm>
            <a:off x="4330700" y="4990697"/>
            <a:ext cx="15722600" cy="3734607"/>
            <a:chOff x="4876800" y="4990697"/>
            <a:chExt cx="15722600" cy="3734607"/>
          </a:xfrm>
        </p:grpSpPr>
        <p:pic>
          <p:nvPicPr>
            <p:cNvPr id="394" name="Google Shape;394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76800" y="4990697"/>
              <a:ext cx="3009900" cy="37346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5" name="Google Shape;395;p25"/>
            <p:cNvGrpSpPr/>
            <p:nvPr/>
          </p:nvGrpSpPr>
          <p:grpSpPr>
            <a:xfrm>
              <a:off x="9982200" y="5638800"/>
              <a:ext cx="10617200" cy="2781703"/>
              <a:chOff x="9350375" y="6191250"/>
              <a:chExt cx="10617200" cy="2781703"/>
            </a:xfrm>
          </p:grpSpPr>
          <p:sp>
            <p:nvSpPr>
              <p:cNvPr id="396" name="Google Shape;396;p25"/>
              <p:cNvSpPr/>
              <p:nvPr/>
            </p:nvSpPr>
            <p:spPr>
              <a:xfrm>
                <a:off x="9350375" y="6191250"/>
                <a:ext cx="10617200" cy="1893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r>
                  <a:rPr lang="es-ES" sz="9600" b="0" i="0" u="none" strike="noStrike" cap="none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Gracias por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r>
                  <a:rPr lang="es-ES" sz="9600" b="0" i="0" u="none" strike="noStrike" cap="none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su atención.</a:t>
                </a:r>
                <a:endParaRPr sz="9600" b="0" i="0" u="none" strike="noStrike" cap="none">
                  <a:solidFill>
                    <a:srgbClr val="CDCDCD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</p:txBody>
          </p:sp>
          <p:cxnSp>
            <p:nvCxnSpPr>
              <p:cNvPr id="397" name="Google Shape;397;p25"/>
              <p:cNvCxnSpPr/>
              <p:nvPr/>
            </p:nvCxnSpPr>
            <p:spPr>
              <a:xfrm>
                <a:off x="9350375" y="8972953"/>
                <a:ext cx="9813924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80808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98" name="Google Shape;398;p25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3"/>
          <p:cNvGrpSpPr/>
          <p:nvPr/>
        </p:nvGrpSpPr>
        <p:grpSpPr>
          <a:xfrm>
            <a:off x="1450975" y="815975"/>
            <a:ext cx="1930959" cy="1136650"/>
            <a:chOff x="0" y="58"/>
            <a:chExt cx="1216" cy="716"/>
          </a:xfrm>
        </p:grpSpPr>
        <p:sp>
          <p:nvSpPr>
            <p:cNvPr id="150" name="Google Shape;150;p3"/>
            <p:cNvSpPr/>
            <p:nvPr/>
          </p:nvSpPr>
          <p:spPr>
            <a:xfrm>
              <a:off x="0" y="58"/>
              <a:ext cx="1216" cy="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s-ES" sz="4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Startup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" y="483"/>
              <a:ext cx="90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3000" b="0" i="0" u="none" strike="noStrike" cap="non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InterLab</a:t>
              </a:r>
              <a:endParaRPr sz="3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52" name="Google Shape;152;p3"/>
          <p:cNvSpPr/>
          <p:nvPr/>
        </p:nvSpPr>
        <p:spPr>
          <a:xfrm>
            <a:off x="1211794" y="2294404"/>
            <a:ext cx="8839200" cy="105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Miembros de la startup: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22263100" y="12630150"/>
            <a:ext cx="461963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" descr="A picture containing outdoor, building, man, stand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2129" t="25904"/>
          <a:stretch/>
        </p:blipFill>
        <p:spPr>
          <a:xfrm>
            <a:off x="7040679" y="3671761"/>
            <a:ext cx="4544254" cy="661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 descr="A person wearing a suit and ti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10282"/>
          <a:stretch/>
        </p:blipFill>
        <p:spPr>
          <a:xfrm>
            <a:off x="1211794" y="3720579"/>
            <a:ext cx="4953000" cy="666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 descr="A person standing in front of a fir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60818" y="3682477"/>
            <a:ext cx="4952999" cy="6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/>
          <p:nvPr/>
        </p:nvSpPr>
        <p:spPr>
          <a:xfrm>
            <a:off x="18210330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Omar Clavijo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sz="3600" b="0" i="1" u="none" strike="noStrike" cap="none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6836306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Rodrigo Ramírez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sz="3600" b="0" i="1" u="none" strike="noStrike" cap="none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12460818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Juan Hernández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sz="3600" b="0" i="1" u="none" strike="noStrike" cap="none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0" name="Google Shape;160;p3"/>
          <p:cNvSpPr/>
          <p:nvPr/>
        </p:nvSpPr>
        <p:spPr>
          <a:xfrm>
            <a:off x="1211794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Hector Suzuki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sz="3600" b="0" i="1" u="none" strike="noStrike" cap="none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61" name="Google Shape;161;p3"/>
          <p:cNvPicPr preferRelativeResize="0"/>
          <p:nvPr/>
        </p:nvPicPr>
        <p:blipFill rotWithShape="1">
          <a:blip r:embed="rId6">
            <a:alphaModFix/>
          </a:blip>
          <a:srcRect l="3645" r="6249"/>
          <a:stretch/>
        </p:blipFill>
        <p:spPr>
          <a:xfrm>
            <a:off x="18328209" y="3682477"/>
            <a:ext cx="4760390" cy="660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4"/>
          <p:cNvGrpSpPr/>
          <p:nvPr/>
        </p:nvGrpSpPr>
        <p:grpSpPr>
          <a:xfrm>
            <a:off x="1450975" y="815975"/>
            <a:ext cx="4198566" cy="1136650"/>
            <a:chOff x="0" y="58"/>
            <a:chExt cx="2644" cy="716"/>
          </a:xfrm>
        </p:grpSpPr>
        <p:sp>
          <p:nvSpPr>
            <p:cNvPr id="167" name="Google Shape;167;p4"/>
            <p:cNvSpPr/>
            <p:nvPr/>
          </p:nvSpPr>
          <p:spPr>
            <a:xfrm>
              <a:off x="0" y="58"/>
              <a:ext cx="1809" cy="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s-ES" sz="4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Bienvenido</a:t>
              </a:r>
              <a:endParaRPr sz="4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" y="483"/>
              <a:ext cx="263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3000" b="0" i="0" u="none" strike="noStrike" cap="non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Inicio de la presentación</a:t>
              </a:r>
              <a:endParaRPr sz="3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4457700" y="3498850"/>
            <a:ext cx="15468600" cy="7175500"/>
            <a:chOff x="3505200" y="3498850"/>
            <a:chExt cx="15468600" cy="7175500"/>
          </a:xfrm>
        </p:grpSpPr>
        <p:sp>
          <p:nvSpPr>
            <p:cNvPr id="170" name="Google Shape;170;p4"/>
            <p:cNvSpPr/>
            <p:nvPr/>
          </p:nvSpPr>
          <p:spPr>
            <a:xfrm>
              <a:off x="3505200" y="4991100"/>
              <a:ext cx="5664200" cy="41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lang="es-ES" sz="6400" b="0" i="0" u="none" strike="noStrike" cap="none">
                  <a:solidFill>
                    <a:srgbClr val="89D9C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Integrantes del grupo: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10948988" y="3498850"/>
              <a:ext cx="8024812" cy="71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 b="0" i="0" u="none" strike="noStrike" cap="none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Rodrigo Ramírez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 b="0" i="0" u="none" strike="noStrike" cap="none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Hector Suzuki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 b="0" i="0" u="none" strike="noStrike" cap="none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Omar Clavijo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 b="0" i="0" u="none" strike="noStrike" cap="none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Juan Carlos Hernández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4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5"/>
          <p:cNvGrpSpPr/>
          <p:nvPr/>
        </p:nvGrpSpPr>
        <p:grpSpPr>
          <a:xfrm>
            <a:off x="1450975" y="815975"/>
            <a:ext cx="5472111" cy="1136650"/>
            <a:chOff x="0" y="58"/>
            <a:chExt cx="3446" cy="716"/>
          </a:xfrm>
        </p:grpSpPr>
        <p:sp>
          <p:nvSpPr>
            <p:cNvPr id="178" name="Google Shape;178;p5"/>
            <p:cNvSpPr/>
            <p:nvPr/>
          </p:nvSpPr>
          <p:spPr>
            <a:xfrm>
              <a:off x="0" y="58"/>
              <a:ext cx="3446" cy="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s-ES" sz="4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Nombre del producto</a:t>
              </a:r>
              <a:endParaRPr sz="4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" y="483"/>
              <a:ext cx="90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3000" b="0" i="0" u="none" strike="noStrike" cap="non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InterLab</a:t>
              </a:r>
              <a:endParaRPr sz="3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80" name="Google Shape;180;p5"/>
          <p:cNvSpPr/>
          <p:nvPr/>
        </p:nvSpPr>
        <p:spPr>
          <a:xfrm>
            <a:off x="3505200" y="6622945"/>
            <a:ext cx="17373600" cy="429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nombre de nuestro producto es </a:t>
            </a:r>
            <a:r>
              <a:rPr lang="es-ES" sz="4000" b="0" i="0" u="sng" strike="noStrike" cap="none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InterLab</a:t>
            </a:r>
            <a:r>
              <a:rPr lang="es-ES" sz="4000" b="0" i="0" u="none" strike="noStrike" cap="none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una aplicación web en el cual los estudiantes universitarios serán capaces de acceder a ofertas de pasantías de empresas a nivel global. De la misma manera, las empresas podrán ofrecer ofertas de pasantías y serán capaces de filtrar y analizar las solicitudes de trabajo.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3505200" y="3841750"/>
            <a:ext cx="119253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Nuestro proyecto trata de la </a:t>
            </a:r>
            <a:r>
              <a:rPr lang="es-ES" sz="4800" b="1" i="0" u="none" strike="noStrike" cap="none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creación </a:t>
            </a:r>
            <a:r>
              <a:rPr lang="es-ES" sz="4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 una </a:t>
            </a:r>
            <a:r>
              <a:rPr lang="es-ES" sz="4800" b="1" i="0" u="none" strike="noStrike" cap="none">
                <a:solidFill>
                  <a:srgbClr val="47E7A3"/>
                </a:solidFill>
                <a:latin typeface="Open Sans"/>
                <a:ea typeface="Open Sans"/>
                <a:cs typeface="Open Sans"/>
                <a:sym typeface="Open Sans"/>
              </a:rPr>
              <a:t>aplicación web</a:t>
            </a:r>
            <a:r>
              <a:rPr lang="es-ES" sz="4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fc5d440ac_0_0"/>
          <p:cNvSpPr txBox="1">
            <a:spLocks noGrp="1"/>
          </p:cNvSpPr>
          <p:nvPr>
            <p:ph type="title"/>
          </p:nvPr>
        </p:nvSpPr>
        <p:spPr>
          <a:xfrm>
            <a:off x="0" y="5497600"/>
            <a:ext cx="102318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Diagrama de Clases</a:t>
            </a:r>
            <a:endParaRPr sz="6400">
              <a:solidFill>
                <a:srgbClr val="89D9C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lang="es-ES" sz="3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Link : https://www.lucidchart.com/invitations/accept/5b8c1cda-c821-42d8-90f0-cf6b36474b7e</a:t>
            </a:r>
            <a:endParaRPr sz="3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88" name="Google Shape;188;g7fc5d440a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1900" y="319550"/>
            <a:ext cx="10520001" cy="1125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fc5d440ac_0_5"/>
          <p:cNvSpPr txBox="1">
            <a:spLocks noGrp="1"/>
          </p:cNvSpPr>
          <p:nvPr>
            <p:ph type="title"/>
          </p:nvPr>
        </p:nvSpPr>
        <p:spPr>
          <a:xfrm>
            <a:off x="181550" y="3850925"/>
            <a:ext cx="6685800" cy="406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Diagrama de Base de Datos</a:t>
            </a:r>
            <a:endParaRPr/>
          </a:p>
        </p:txBody>
      </p:sp>
      <p:sp>
        <p:nvSpPr>
          <p:cNvPr id="195" name="Google Shape;195;g7fc5d440ac_0_5"/>
          <p:cNvSpPr txBox="1"/>
          <p:nvPr/>
        </p:nvSpPr>
        <p:spPr>
          <a:xfrm>
            <a:off x="854900" y="7028975"/>
            <a:ext cx="53391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</a:rPr>
              <a:t>Enlace Lucidchart: https://www.lucidchart.com/invitations/accept/1698b48f-7f0f-4859-a371-529f7ff4637f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5" name="Imagen 4" descr="E:\Descargas\Diagrama de Base de Datos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856" y="988345"/>
            <a:ext cx="14080636" cy="1068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fc5d440ac_0_13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Overview</a:t>
            </a:r>
            <a:endParaRPr/>
          </a:p>
        </p:txBody>
      </p:sp>
      <p:sp>
        <p:nvSpPr>
          <p:cNvPr id="202" name="Google Shape;202;g7fc5d440ac_0_13"/>
          <p:cNvSpPr txBox="1"/>
          <p:nvPr/>
        </p:nvSpPr>
        <p:spPr>
          <a:xfrm>
            <a:off x="13708575" y="6273150"/>
            <a:ext cx="7188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Context Diagram</a:t>
            </a:r>
            <a:endParaRPr sz="4800" b="1">
              <a:solidFill>
                <a:srgbClr val="65A0E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E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Student</a:t>
            </a:r>
            <a:r>
              <a:rPr lang="es-ES" sz="4800" b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s-ES" sz="4800" b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77" y="2588930"/>
            <a:ext cx="8513062" cy="88286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fc5d440ac_1_0"/>
          <p:cNvSpPr txBox="1"/>
          <p:nvPr/>
        </p:nvSpPr>
        <p:spPr>
          <a:xfrm>
            <a:off x="14329350" y="5704450"/>
            <a:ext cx="9129000" cy="27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Context Container</a:t>
            </a:r>
            <a:endParaRPr sz="4800" b="1">
              <a:solidFill>
                <a:srgbClr val="65A0E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User Student</a:t>
            </a:r>
            <a:r>
              <a:rPr lang="es-ES" sz="4800" b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s-ES" sz="4800" b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67" y="1301310"/>
            <a:ext cx="10122787" cy="104755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ig screen 02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310</Words>
  <Application>Microsoft Office PowerPoint</Application>
  <PresentationFormat>Personalizado</PresentationFormat>
  <Paragraphs>85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Open Sans SemiBold</vt:lpstr>
      <vt:lpstr>Open Sans</vt:lpstr>
      <vt:lpstr>Gill Sans</vt:lpstr>
      <vt:lpstr>Roboto</vt:lpstr>
      <vt:lpstr>Arial</vt:lpstr>
      <vt:lpstr>Open Sans Light</vt:lpstr>
      <vt:lpstr>blank</vt:lpstr>
      <vt:lpstr>Title</vt:lpstr>
      <vt:lpstr>big screen 02 copy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Diagrama de Clases Link : https://www.lucidchart.com/invitations/accept/5b8c1cda-c821-42d8-90f0-cf6b36474b7e</vt:lpstr>
      <vt:lpstr>Diagrama de Base de Datos</vt:lpstr>
      <vt:lpstr>Architecture Overview</vt:lpstr>
      <vt:lpstr>Presentación de PowerPoint</vt:lpstr>
      <vt:lpstr>Presentación de PowerPoint</vt:lpstr>
      <vt:lpstr>Presentación de PowerPoint</vt:lpstr>
      <vt:lpstr>User Flow Diagram </vt:lpstr>
      <vt:lpstr>Wireframes Login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Prototype InterLab Wireframes with Interaction</vt:lpstr>
      <vt:lpstr>Product Backlog </vt:lpstr>
      <vt:lpstr>Product Backlog </vt:lpstr>
      <vt:lpstr>Product Backlog </vt:lpstr>
      <vt:lpstr>Landing Page</vt:lpstr>
      <vt:lpstr>Herramientas que utilizaremos</vt:lpstr>
      <vt:lpstr>Herramientas que utilizaremos</vt:lpstr>
      <vt:lpstr>Herramientas que utilizaremos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8rb</dc:creator>
  <cp:lastModifiedBy>USER</cp:lastModifiedBy>
  <cp:revision>5</cp:revision>
  <dcterms:modified xsi:type="dcterms:W3CDTF">2020-04-24T02:40:40Z</dcterms:modified>
</cp:coreProperties>
</file>